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CEB61D-7ADF-44AA-ACCD-B588D5D498EE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64226-CBD3-4D9B-8923-73D2564F55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64226-CBD3-4D9B-8923-73D2564F55F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00DE-1106-4C37-8ABA-D181AF693830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3A47A-EC00-4394-BFDE-A3D7B50EEA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00DE-1106-4C37-8ABA-D181AF693830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3A47A-EC00-4394-BFDE-A3D7B50EEA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00DE-1106-4C37-8ABA-D181AF693830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3A47A-EC00-4394-BFDE-A3D7B50EEA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00DE-1106-4C37-8ABA-D181AF693830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3A47A-EC00-4394-BFDE-A3D7B50EEA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00DE-1106-4C37-8ABA-D181AF693830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3A47A-EC00-4394-BFDE-A3D7B50EEA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00DE-1106-4C37-8ABA-D181AF693830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3A47A-EC00-4394-BFDE-A3D7B50EEA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00DE-1106-4C37-8ABA-D181AF693830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3A47A-EC00-4394-BFDE-A3D7B50EEA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00DE-1106-4C37-8ABA-D181AF693830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3A47A-EC00-4394-BFDE-A3D7B50EEA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00DE-1106-4C37-8ABA-D181AF693830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3A47A-EC00-4394-BFDE-A3D7B50EEA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00DE-1106-4C37-8ABA-D181AF693830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3A47A-EC00-4394-BFDE-A3D7B50EEA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00DE-1106-4C37-8ABA-D181AF693830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3A47A-EC00-4394-BFDE-A3D7B50EEA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500DE-1106-4C37-8ABA-D181AF693830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3A47A-EC00-4394-BFDE-A3D7B50EEA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hyperlink" Target="http://www.archives.gov/research/ww2/photos/images/ww2-68.jpg" TargetMode="External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gif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1.bp.blogspot.com/_VyBhuhQW8YQ/TP0QGOPuuwI/AAAAAAAAAbQ/N_Sz_oFQVX8/s1600/pearl+harb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1" y="4255722"/>
            <a:ext cx="3200399" cy="2602277"/>
          </a:xfrm>
          <a:prstGeom prst="rect">
            <a:avLst/>
          </a:prstGeom>
          <a:noFill/>
        </p:spPr>
      </p:pic>
      <p:pic>
        <p:nvPicPr>
          <p:cNvPr id="3078" name="Picture 6" descr="http://www.etv.state.ms.us/images/press%20release%20photo/071002-WWII_Writer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81400"/>
            <a:ext cx="2457450" cy="3276600"/>
          </a:xfrm>
          <a:prstGeom prst="rect">
            <a:avLst/>
          </a:prstGeom>
          <a:noFill/>
        </p:spPr>
      </p:pic>
      <p:pic>
        <p:nvPicPr>
          <p:cNvPr id="3080" name="Picture 8" descr="http://bentley-wwii.wikispaces.com/file/view/iwo.jpg/30334786/iw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4147625"/>
            <a:ext cx="2590800" cy="2710375"/>
          </a:xfrm>
          <a:prstGeom prst="rect">
            <a:avLst/>
          </a:prstGeom>
          <a:noFill/>
        </p:spPr>
      </p:pic>
      <p:pic>
        <p:nvPicPr>
          <p:cNvPr id="3086" name="Picture 14" descr="http://www.historyking.com/images/World-War-2-Timelin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381000" y="-264795"/>
            <a:ext cx="2819400" cy="3848481"/>
          </a:xfrm>
          <a:prstGeom prst="rect">
            <a:avLst/>
          </a:prstGeom>
          <a:noFill/>
        </p:spPr>
      </p:pic>
      <p:pic>
        <p:nvPicPr>
          <p:cNvPr id="3088" name="Picture 16" descr="http://www.prdrsteve.com/Portals/0/Examples/d-day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3600" y="1371600"/>
            <a:ext cx="4591050" cy="2905210"/>
          </a:xfrm>
          <a:prstGeom prst="rect">
            <a:avLst/>
          </a:prstGeom>
          <a:noFill/>
        </p:spPr>
      </p:pic>
      <p:pic>
        <p:nvPicPr>
          <p:cNvPr id="3090" name="Picture 18" descr="http://www.ibiblio.org/hyperwar/AAF/AAF-H-DDay/img/AAF-H-DDay-cvr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29600" y="4259580"/>
            <a:ext cx="2735179" cy="2598420"/>
          </a:xfrm>
          <a:prstGeom prst="rect">
            <a:avLst/>
          </a:prstGeom>
          <a:noFill/>
        </p:spPr>
      </p:pic>
      <p:pic>
        <p:nvPicPr>
          <p:cNvPr id="3092" name="Picture 20" descr="http://i.telegraph.co.uk/multimedia/archive/01369/dday_1369317c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62500" y="-990600"/>
            <a:ext cx="4381500" cy="2743200"/>
          </a:xfrm>
          <a:prstGeom prst="rect">
            <a:avLst/>
          </a:prstGeom>
          <a:noFill/>
        </p:spPr>
      </p:pic>
      <p:pic>
        <p:nvPicPr>
          <p:cNvPr id="2052" name="Picture 4" descr="http://www.techwarrior.cx/~roliver/8th/images/photo-page-89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38400" y="-228600"/>
            <a:ext cx="2294826" cy="2971800"/>
          </a:xfrm>
          <a:prstGeom prst="rect">
            <a:avLst/>
          </a:prstGeom>
          <a:noFill/>
        </p:spPr>
      </p:pic>
      <p:pic>
        <p:nvPicPr>
          <p:cNvPr id="3082" name="Picture 10" descr="http://img.ffffound.com/static-data/assets/6/6646cc954fc6191f2b5fbf64c6878b61c4886c92_m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438400" y="1752600"/>
            <a:ext cx="3505246" cy="25039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Kimberly Muth</dc:creator>
  <cp:lastModifiedBy>Kimberly Muth</cp:lastModifiedBy>
  <cp:revision>5</cp:revision>
  <dcterms:created xsi:type="dcterms:W3CDTF">2011-01-26T20:57:00Z</dcterms:created>
  <dcterms:modified xsi:type="dcterms:W3CDTF">2011-01-26T23:34:57Z</dcterms:modified>
</cp:coreProperties>
</file>